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1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2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1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4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1D684-252E-474B-B449-17851689B82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AF0F-DCC9-47D1-9CBA-58B0C1D1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Fences</a:t>
            </a:r>
            <a:br>
              <a:rPr lang="en-US" dirty="0" smtClean="0"/>
            </a:br>
            <a:r>
              <a:rPr lang="en-US" dirty="0" smtClean="0"/>
              <a:t>Set in Pittsburgh in the 1950’s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Troy </a:t>
            </a:r>
            <a:r>
              <a:rPr lang="en-US" dirty="0" err="1" smtClean="0"/>
              <a:t>Maxson</a:t>
            </a:r>
            <a:r>
              <a:rPr lang="en-US" dirty="0" smtClean="0"/>
              <a:t> (53) —husband </a:t>
            </a:r>
            <a:r>
              <a:rPr lang="en-US" dirty="0" smtClean="0"/>
              <a:t>who works as a trash </a:t>
            </a:r>
            <a:r>
              <a:rPr lang="en-US" dirty="0" smtClean="0"/>
              <a:t>collector </a:t>
            </a:r>
            <a:endParaRPr lang="en-US" dirty="0" smtClean="0"/>
          </a:p>
          <a:p>
            <a:r>
              <a:rPr lang="en-US" dirty="0" smtClean="0"/>
              <a:t>Rose </a:t>
            </a:r>
            <a:r>
              <a:rPr lang="en-US" dirty="0" err="1" smtClean="0"/>
              <a:t>Maxson</a:t>
            </a:r>
            <a:r>
              <a:rPr lang="en-US" dirty="0" smtClean="0"/>
              <a:t> (43) —wife </a:t>
            </a:r>
            <a:endParaRPr lang="en-US" dirty="0" smtClean="0"/>
          </a:p>
          <a:p>
            <a:r>
              <a:rPr lang="en-US" dirty="0" smtClean="0"/>
              <a:t>Cory </a:t>
            </a:r>
            <a:r>
              <a:rPr lang="en-US" dirty="0" err="1" smtClean="0"/>
              <a:t>Maxson</a:t>
            </a:r>
            <a:r>
              <a:rPr lang="en-US" dirty="0" smtClean="0"/>
              <a:t> (17ish)—Troy </a:t>
            </a:r>
            <a:r>
              <a:rPr lang="en-US" dirty="0" smtClean="0"/>
              <a:t>and Rose’s teenage son</a:t>
            </a:r>
          </a:p>
          <a:p>
            <a:endParaRPr lang="en-US" dirty="0" smtClean="0"/>
          </a:p>
          <a:p>
            <a:r>
              <a:rPr lang="en-US" dirty="0" smtClean="0"/>
              <a:t>Gabriel </a:t>
            </a:r>
            <a:r>
              <a:rPr lang="en-US" dirty="0" err="1" smtClean="0"/>
              <a:t>Maxson</a:t>
            </a:r>
            <a:r>
              <a:rPr lang="en-US" dirty="0" smtClean="0"/>
              <a:t> (46)—Troy’s </a:t>
            </a:r>
            <a:r>
              <a:rPr lang="en-US" dirty="0" smtClean="0"/>
              <a:t>brother who received a head injury in WWII and is now somewhat mentally impaired</a:t>
            </a:r>
          </a:p>
          <a:p>
            <a:r>
              <a:rPr lang="en-US" dirty="0" smtClean="0"/>
              <a:t>Lyons </a:t>
            </a:r>
            <a:r>
              <a:rPr lang="en-US" dirty="0" err="1" smtClean="0"/>
              <a:t>Maxson</a:t>
            </a:r>
            <a:r>
              <a:rPr lang="en-US" dirty="0" smtClean="0"/>
              <a:t> (34)—Troy’s </a:t>
            </a:r>
            <a:r>
              <a:rPr lang="en-US" dirty="0" smtClean="0"/>
              <a:t>adult son from a previous relationship</a:t>
            </a:r>
          </a:p>
          <a:p>
            <a:endParaRPr lang="en-US" dirty="0" smtClean="0"/>
          </a:p>
          <a:p>
            <a:r>
              <a:rPr lang="en-US" dirty="0" smtClean="0"/>
              <a:t>Jim </a:t>
            </a:r>
            <a:r>
              <a:rPr lang="en-US" dirty="0" smtClean="0"/>
              <a:t>Bono (50ish)—Troy’s </a:t>
            </a:r>
            <a:r>
              <a:rPr lang="en-US" dirty="0" smtClean="0"/>
              <a:t>best friend who works with him as a trash collector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0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Troy and Rose </a:t>
            </a:r>
            <a:r>
              <a:rPr lang="en-US" dirty="0" err="1" smtClean="0"/>
              <a:t>Maxson</a:t>
            </a:r>
            <a:endParaRPr lang="en-US" dirty="0" smtClean="0"/>
          </a:p>
          <a:p>
            <a:pPr lvl="1"/>
            <a:r>
              <a:rPr lang="en-US" dirty="0" smtClean="0"/>
              <a:t>Married</a:t>
            </a:r>
          </a:p>
          <a:p>
            <a:pPr lvl="1"/>
            <a:r>
              <a:rPr lang="en-US" dirty="0" smtClean="0"/>
              <a:t>Troy works as a trash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collector</a:t>
            </a:r>
            <a:endParaRPr lang="en-US" dirty="0"/>
          </a:p>
        </p:txBody>
      </p:sp>
      <p:pic>
        <p:nvPicPr>
          <p:cNvPr id="5122" name="Picture 2" descr="Image result for rose maxson f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77" y="1027906"/>
            <a:ext cx="7175423" cy="474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55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Cory </a:t>
            </a:r>
            <a:r>
              <a:rPr lang="en-US" dirty="0" err="1" smtClean="0"/>
              <a:t>Maxson</a:t>
            </a:r>
            <a:endParaRPr lang="en-US" dirty="0" smtClean="0"/>
          </a:p>
          <a:p>
            <a:pPr lvl="1"/>
            <a:r>
              <a:rPr lang="en-US" dirty="0" smtClean="0"/>
              <a:t>Troy and Rose’s </a:t>
            </a:r>
          </a:p>
          <a:p>
            <a:pPr marL="457200" lvl="1" indent="0">
              <a:buNone/>
            </a:pPr>
            <a:r>
              <a:rPr lang="en-US" dirty="0" smtClean="0"/>
              <a:t>teenage son</a:t>
            </a:r>
          </a:p>
          <a:p>
            <a:pPr lvl="1"/>
            <a:r>
              <a:rPr lang="en-US" dirty="0" smtClean="0"/>
              <a:t>Football player being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couted by a college</a:t>
            </a:r>
          </a:p>
          <a:p>
            <a:pPr marL="457200" lvl="1" indent="0">
              <a:buNone/>
            </a:pPr>
            <a:r>
              <a:rPr lang="en-US" dirty="0" smtClean="0"/>
              <a:t>team </a:t>
            </a:r>
            <a:endParaRPr lang="en-US" dirty="0"/>
          </a:p>
        </p:txBody>
      </p:sp>
      <p:pic>
        <p:nvPicPr>
          <p:cNvPr id="3074" name="Picture 2" descr="Image result for cory maxson f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237" y="1460500"/>
            <a:ext cx="7359414" cy="418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Gabriel </a:t>
            </a:r>
            <a:r>
              <a:rPr lang="en-US" dirty="0" err="1" smtClean="0"/>
              <a:t>Maxson</a:t>
            </a:r>
            <a:endParaRPr lang="en-US" dirty="0" smtClean="0"/>
          </a:p>
          <a:p>
            <a:pPr lvl="1"/>
            <a:r>
              <a:rPr lang="en-US" dirty="0" smtClean="0"/>
              <a:t>Troy’s brother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ustained a head injury</a:t>
            </a:r>
          </a:p>
          <a:p>
            <a:pPr marL="457200" lvl="1" indent="0">
              <a:buNone/>
            </a:pPr>
            <a:r>
              <a:rPr lang="en-US" dirty="0" smtClean="0"/>
              <a:t>in WWII that left him</a:t>
            </a:r>
          </a:p>
          <a:p>
            <a:pPr marL="457200" lvl="1" indent="0">
              <a:buNone/>
            </a:pPr>
            <a:r>
              <a:rPr lang="en-US" dirty="0"/>
              <a:t>m</a:t>
            </a:r>
            <a:r>
              <a:rPr lang="en-US" dirty="0" smtClean="0"/>
              <a:t>entally impaired.</a:t>
            </a:r>
          </a:p>
          <a:p>
            <a:pPr lvl="1"/>
            <a:r>
              <a:rPr lang="en-US" dirty="0" smtClean="0"/>
              <a:t>As a result he behaves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ccentrically, gets in </a:t>
            </a:r>
          </a:p>
          <a:p>
            <a:pPr marL="457200" lvl="1" indent="0">
              <a:buNone/>
            </a:pPr>
            <a:r>
              <a:rPr lang="en-US" dirty="0"/>
              <a:t>m</a:t>
            </a:r>
            <a:r>
              <a:rPr lang="en-US" dirty="0" smtClean="0"/>
              <a:t>inor trouble with the</a:t>
            </a:r>
          </a:p>
          <a:p>
            <a:pPr marL="457200" lvl="1" indent="0">
              <a:buNone/>
            </a:pPr>
            <a:r>
              <a:rPr lang="en-US" dirty="0"/>
              <a:t>l</a:t>
            </a:r>
            <a:r>
              <a:rPr lang="en-US" dirty="0" smtClean="0"/>
              <a:t>aw, develops religious 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ixations.</a:t>
            </a:r>
            <a:endParaRPr lang="en-US" dirty="0"/>
          </a:p>
        </p:txBody>
      </p:sp>
      <p:pic>
        <p:nvPicPr>
          <p:cNvPr id="4098" name="Picture 2" descr="Image result for gabriel maxson f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143000"/>
            <a:ext cx="66675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4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Lyons </a:t>
            </a:r>
            <a:r>
              <a:rPr lang="en-US" dirty="0" err="1" smtClean="0"/>
              <a:t>Maxson</a:t>
            </a:r>
            <a:endParaRPr lang="en-US" dirty="0" smtClean="0"/>
          </a:p>
          <a:p>
            <a:pPr lvl="1"/>
            <a:r>
              <a:rPr lang="en-US" dirty="0" smtClean="0"/>
              <a:t>Troy’s adult son from</a:t>
            </a:r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 previous relationship</a:t>
            </a:r>
          </a:p>
          <a:p>
            <a:pPr lvl="1"/>
            <a:r>
              <a:rPr lang="en-US" dirty="0" smtClean="0"/>
              <a:t>Trying to make a career</a:t>
            </a:r>
          </a:p>
          <a:p>
            <a:pPr marL="457200" lvl="1" indent="0">
              <a:buNone/>
            </a:pPr>
            <a:r>
              <a:rPr lang="en-US" dirty="0"/>
              <a:t>o</a:t>
            </a:r>
            <a:r>
              <a:rPr lang="en-US" dirty="0" smtClean="0"/>
              <a:t>f being a musician</a:t>
            </a:r>
          </a:p>
          <a:p>
            <a:pPr lvl="1"/>
            <a:r>
              <a:rPr lang="en-US" dirty="0" smtClean="0"/>
              <a:t>Angry at his father for</a:t>
            </a:r>
          </a:p>
          <a:p>
            <a:pPr marL="457200" lvl="1" indent="0">
              <a:buNone/>
            </a:pPr>
            <a:r>
              <a:rPr lang="en-US" dirty="0"/>
              <a:t>n</a:t>
            </a:r>
            <a:r>
              <a:rPr lang="en-US" dirty="0" smtClean="0"/>
              <a:t>ot being around during</a:t>
            </a:r>
          </a:p>
          <a:p>
            <a:pPr marL="457200" lvl="1" indent="0">
              <a:buNone/>
            </a:pPr>
            <a:r>
              <a:rPr lang="en-US" dirty="0"/>
              <a:t>h</a:t>
            </a:r>
            <a:r>
              <a:rPr lang="en-US" dirty="0" smtClean="0"/>
              <a:t>is childhood</a:t>
            </a:r>
          </a:p>
          <a:p>
            <a:pPr lvl="1"/>
            <a:r>
              <a:rPr lang="en-US" dirty="0" smtClean="0"/>
              <a:t>Comes by on Troy’s 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aydays to borrow money.</a:t>
            </a:r>
            <a:endParaRPr lang="en-US" dirty="0"/>
          </a:p>
        </p:txBody>
      </p:sp>
      <p:pic>
        <p:nvPicPr>
          <p:cNvPr id="4" name="Picture 4" descr="Image result for lyons maxson f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95" y="1027906"/>
            <a:ext cx="8848005" cy="434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91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Jim Bono</a:t>
            </a:r>
          </a:p>
          <a:p>
            <a:pPr lvl="1"/>
            <a:r>
              <a:rPr lang="en-US" dirty="0" smtClean="0"/>
              <a:t>Troy’s best friend who works</a:t>
            </a:r>
          </a:p>
          <a:p>
            <a:pPr marL="457200" lvl="1" indent="0">
              <a:buNone/>
            </a:pPr>
            <a:r>
              <a:rPr lang="en-US" dirty="0"/>
              <a:t>w</a:t>
            </a:r>
            <a:r>
              <a:rPr lang="en-US" dirty="0" smtClean="0"/>
              <a:t>ith him as a trash collector.</a:t>
            </a:r>
            <a:endParaRPr lang="en-US" dirty="0"/>
          </a:p>
        </p:txBody>
      </p:sp>
      <p:pic>
        <p:nvPicPr>
          <p:cNvPr id="7170" name="Picture 2" descr="Image result for jim bono fen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112" y="774700"/>
            <a:ext cx="4470513" cy="500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5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Fences Set in Pittsburgh in the 1950’s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Cerasoli, Jennifer    IHS-Staff</dc:creator>
  <cp:lastModifiedBy>Cerasoli, Jennifer    IHS-Staff</cp:lastModifiedBy>
  <cp:revision>4</cp:revision>
  <dcterms:created xsi:type="dcterms:W3CDTF">2018-05-04T15:36:14Z</dcterms:created>
  <dcterms:modified xsi:type="dcterms:W3CDTF">2018-05-08T14:47:47Z</dcterms:modified>
</cp:coreProperties>
</file>