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FE8E-34CF-4F4C-AF6D-90E65201F2C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D3CD-8C49-4ADE-B426-80E12F6B0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763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FE8E-34CF-4F4C-AF6D-90E65201F2C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D3CD-8C49-4ADE-B426-80E12F6B0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010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FE8E-34CF-4F4C-AF6D-90E65201F2C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D3CD-8C49-4ADE-B426-80E12F6B0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280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FE8E-34CF-4F4C-AF6D-90E65201F2C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D3CD-8C49-4ADE-B426-80E12F6B0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567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FE8E-34CF-4F4C-AF6D-90E65201F2C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D3CD-8C49-4ADE-B426-80E12F6B0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506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FE8E-34CF-4F4C-AF6D-90E65201F2C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D3CD-8C49-4ADE-B426-80E12F6B0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06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FE8E-34CF-4F4C-AF6D-90E65201F2C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D3CD-8C49-4ADE-B426-80E12F6B0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42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FE8E-34CF-4F4C-AF6D-90E65201F2C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D3CD-8C49-4ADE-B426-80E12F6B0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76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FE8E-34CF-4F4C-AF6D-90E65201F2C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D3CD-8C49-4ADE-B426-80E12F6B0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775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FE8E-34CF-4F4C-AF6D-90E65201F2C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D3CD-8C49-4ADE-B426-80E12F6B0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61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FE8E-34CF-4F4C-AF6D-90E65201F2C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AD3CD-8C49-4ADE-B426-80E12F6B0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11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EFE8E-34CF-4F4C-AF6D-90E65201F2C3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AD3CD-8C49-4ADE-B426-80E12F6B06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73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r>
              <a:rPr lang="en-US" smtClean="0"/>
              <a:t>Structure Review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99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800" dirty="0" smtClean="0"/>
              <a:t>Which one is incorrect parallel structure?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Eating berries, honey, and grubs was not the way Ninja Bear wanted to spend his life.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Stumbling through the forest bloated with honey, berries, and grubs was not the way Ninja Bear wanted to spend his life.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Eating berries, bloated with honey, digging for grubs was not the way Ninja Bear wanted to spend his life.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Eating berries, foraging honey, and digging for grubs was not the way Ninja Bear wanted to spend his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791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one is incorrect parallel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Ninja Bear’s father had overindulged him as a youth, never making him climb trees or catch his own salmon as the other bears’ fathers had.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Ninja Bear’s father had coddled, pampered, and indulged him into indolence during his youth.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Three meals a day, a warm cave, and an indulgent father had done nothing to strengthen Ninja Bear.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Ninja Bear’s overindulgent, way too kind, father who gave him everything he wanted had made Ninja Bear weak.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77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one is incorrect parallel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wasn’t until Ninja Bear saw an episode of Bear Warrior on TV that he realized he wanted to change. His nemesis </a:t>
            </a:r>
            <a:r>
              <a:rPr lang="en-US" dirty="0" err="1" smtClean="0"/>
              <a:t>Ninjino</a:t>
            </a:r>
            <a:r>
              <a:rPr lang="en-US" dirty="0" smtClean="0"/>
              <a:t> Bear won the first round, swinging from branches, bounding over boulders, and scooping up salmon with ease.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Ninjino</a:t>
            </a:r>
            <a:r>
              <a:rPr lang="en-US" dirty="0" smtClean="0"/>
              <a:t> Bear’s swinging, bouldering, and fishing skills put Ninja Bear to shame.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When Ninja Bear saw </a:t>
            </a:r>
            <a:r>
              <a:rPr lang="en-US" dirty="0" err="1" smtClean="0"/>
              <a:t>Ninjino</a:t>
            </a:r>
            <a:r>
              <a:rPr lang="en-US" dirty="0" smtClean="0"/>
              <a:t> Bear win Bear Warrior on TV by swinging through trees and he climbed boulders and caught the most fish of anyone, Ninja Bear was ashamed.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Ninja bear wanted to swing through trees, leap over boulders, and devour fish just like </a:t>
            </a:r>
            <a:r>
              <a:rPr lang="en-US" dirty="0" err="1" smtClean="0"/>
              <a:t>Ninjino</a:t>
            </a:r>
            <a:r>
              <a:rPr lang="en-US" dirty="0" smtClean="0"/>
              <a:t> Bear.</a:t>
            </a:r>
          </a:p>
        </p:txBody>
      </p:sp>
    </p:spTree>
    <p:extLst>
      <p:ext uri="{BB962C8B-B14F-4D97-AF65-F5344CB8AC3E}">
        <p14:creationId xmlns:p14="http://schemas.microsoft.com/office/powerpoint/2010/main" xmlns="" val="11415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one is incorrect parallel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Leaving the warm comfort of his home, heading into the dark woods, and facing his fears of the world were the only ways that Ninja Bear could beat </a:t>
            </a:r>
            <a:r>
              <a:rPr lang="en-US" dirty="0" err="1" smtClean="0"/>
              <a:t>Ninjino</a:t>
            </a:r>
            <a:r>
              <a:rPr lang="en-US" dirty="0" smtClean="0"/>
              <a:t> Bear.</a:t>
            </a:r>
          </a:p>
          <a:p>
            <a:r>
              <a:rPr lang="en-US" dirty="0" smtClean="0"/>
              <a:t>While wandering through the woods, facing his fears, and being unable to see in the dark, Ninja Bear thought about </a:t>
            </a:r>
            <a:r>
              <a:rPr lang="en-US" dirty="0" err="1" smtClean="0"/>
              <a:t>Ninjino</a:t>
            </a:r>
            <a:r>
              <a:rPr lang="en-US" dirty="0" smtClean="0"/>
              <a:t> Bear.</a:t>
            </a:r>
            <a:endParaRPr lang="en-US" dirty="0" smtClean="0"/>
          </a:p>
          <a:p>
            <a:r>
              <a:rPr lang="en-US" dirty="0" smtClean="0"/>
              <a:t>Hunger, darkness, and fear haunted Ninja Bear, but the thought of defeating </a:t>
            </a:r>
            <a:r>
              <a:rPr lang="en-US" dirty="0" err="1" smtClean="0"/>
              <a:t>Ninjino</a:t>
            </a:r>
            <a:r>
              <a:rPr lang="en-US" dirty="0" smtClean="0"/>
              <a:t> Bear kept him going.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1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one is incorrect parallel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years of salmon fishing, tree climbing, and tourist mauling later, Ninja Bear arrived at the Bear Warrior try-outs. </a:t>
            </a:r>
          </a:p>
          <a:p>
            <a:r>
              <a:rPr lang="en-US" dirty="0" smtClean="0"/>
              <a:t>There was </a:t>
            </a:r>
            <a:r>
              <a:rPr lang="en-US" dirty="0" err="1" smtClean="0"/>
              <a:t>Ninjino</a:t>
            </a:r>
            <a:r>
              <a:rPr lang="en-US" dirty="0" smtClean="0"/>
              <a:t> Bear, flexing his muscles, baring his teeth, and sharpening his claws.</a:t>
            </a:r>
          </a:p>
          <a:p>
            <a:r>
              <a:rPr lang="en-US" dirty="0" smtClean="0"/>
              <a:t>Ninja Bear grinned, struts right up to </a:t>
            </a:r>
            <a:r>
              <a:rPr lang="en-US" dirty="0" err="1" smtClean="0"/>
              <a:t>Ninjino</a:t>
            </a:r>
            <a:r>
              <a:rPr lang="en-US" dirty="0" smtClean="0"/>
              <a:t>, and bumped into him on purpose.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8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one is incorrect </a:t>
            </a:r>
            <a:r>
              <a:rPr lang="en-US" smtClean="0"/>
              <a:t>parallel structure?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Ninjino</a:t>
            </a:r>
            <a:r>
              <a:rPr lang="en-US" dirty="0" smtClean="0"/>
              <a:t> Bear swung around, a grimace on his face and a growl in his voice.</a:t>
            </a:r>
          </a:p>
          <a:p>
            <a:r>
              <a:rPr lang="en-US" dirty="0" smtClean="0"/>
              <a:t>Ninja Bear’s heart pounded, but he snarled, growling, and let his claws show.</a:t>
            </a:r>
          </a:p>
          <a:p>
            <a:r>
              <a:rPr lang="en-US" dirty="0" smtClean="0"/>
              <a:t>The two bears faced each other, fear, anger, and jealousy in their hearts.</a:t>
            </a:r>
          </a:p>
          <a:p>
            <a:r>
              <a:rPr lang="en-US" dirty="0" smtClean="0"/>
              <a:t>Finally, though, Ninja Bear defeated </a:t>
            </a:r>
            <a:r>
              <a:rPr lang="en-US" dirty="0" err="1" smtClean="0"/>
              <a:t>Ninjino</a:t>
            </a:r>
            <a:r>
              <a:rPr lang="en-US" dirty="0" smtClean="0"/>
              <a:t>, who limped into the forest, whimpering, sniveling, and weeping.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95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535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Parallel Structure Review</vt:lpstr>
      <vt:lpstr> Which one is incorrect parallel structure? </vt:lpstr>
      <vt:lpstr>Which one is incorrect parallel structure?</vt:lpstr>
      <vt:lpstr>Which one is incorrect parallel structure?</vt:lpstr>
      <vt:lpstr>Which one is incorrect parallel structure?</vt:lpstr>
      <vt:lpstr>Which one is incorrect parallel structure?</vt:lpstr>
      <vt:lpstr>Which one is incorrect parallel structure?</vt:lpstr>
    </vt:vector>
  </TitlesOfParts>
  <Company>Issaquah School District 411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mountfordj</dc:creator>
  <cp:lastModifiedBy>Windows User</cp:lastModifiedBy>
  <cp:revision>20</cp:revision>
  <dcterms:created xsi:type="dcterms:W3CDTF">2014-11-19T17:30:08Z</dcterms:created>
  <dcterms:modified xsi:type="dcterms:W3CDTF">2014-11-21T19:24:21Z</dcterms:modified>
</cp:coreProperties>
</file>